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1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DD5A6-4607-4BEF-864D-5ECF46264E34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52BEB-CAB1-4D46-8767-54A81C83FF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7301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Bell MT" panose="02020503060305020303" pitchFamily="18" charset="0"/>
              </a:defRPr>
            </a:lvl1pPr>
          </a:lstStyle>
          <a:p>
            <a:r>
              <a:rPr lang="en-US" altLang="ko-KR" dirty="0" smtClean="0"/>
              <a:t>Title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Bell MT" panose="020205030603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 smtClean="0"/>
              <a:t>Sub-title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47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557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149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7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017000" cy="365125"/>
          </a:xfrm>
        </p:spPr>
        <p:txBody>
          <a:bodyPr/>
          <a:lstStyle>
            <a:lvl1pPr marL="0" indent="0">
              <a:buNone/>
              <a:defRPr>
                <a:latin typeface="Bell MT" panose="02020503060305020303" pitchFamily="18" charset="0"/>
              </a:defRPr>
            </a:lvl1pPr>
          </a:lstStyle>
          <a:p>
            <a:pPr lvl="0"/>
            <a:r>
              <a:rPr lang="en-US" altLang="ko-KR" dirty="0" smtClean="0"/>
              <a:t>TITLE</a:t>
            </a:r>
            <a:endParaRPr lang="ko-KR" altLang="en-US" dirty="0"/>
          </a:p>
        </p:txBody>
      </p:sp>
      <p:sp>
        <p:nvSpPr>
          <p:cNvPr id="9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623384"/>
            <a:ext cx="12192000" cy="234616"/>
          </a:xfrm>
        </p:spPr>
        <p:txBody>
          <a:bodyPr>
            <a:normAutofit/>
          </a:bodyPr>
          <a:lstStyle>
            <a:lvl1pPr marL="0" indent="0" algn="r">
              <a:buNone/>
              <a:defRPr sz="800"/>
            </a:lvl1pPr>
          </a:lstStyle>
          <a:p>
            <a:pPr lvl="0"/>
            <a:r>
              <a:rPr lang="en-US" altLang="ko-KR" dirty="0" smtClean="0"/>
              <a:t>TITLE</a:t>
            </a:r>
            <a:endParaRPr lang="ko-KR" altLang="en-US" dirty="0"/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15" hasCustomPrompt="1"/>
          </p:nvPr>
        </p:nvSpPr>
        <p:spPr>
          <a:xfrm>
            <a:off x="288925" y="715963"/>
            <a:ext cx="11598275" cy="5697537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latin typeface="Bell MT" panose="02020503060305020303" pitchFamily="18" charset="0"/>
              </a:defRPr>
            </a:lvl1pPr>
          </a:lstStyle>
          <a:p>
            <a:pPr lvl="0"/>
            <a:r>
              <a:rPr lang="en-US" altLang="ko-KR" dirty="0" smtClean="0"/>
              <a:t>Edit</a:t>
            </a:r>
          </a:p>
        </p:txBody>
      </p:sp>
    </p:spTree>
    <p:extLst>
      <p:ext uri="{BB962C8B-B14F-4D97-AF65-F5344CB8AC3E}">
        <p14:creationId xmlns:p14="http://schemas.microsoft.com/office/powerpoint/2010/main" val="400166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9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29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55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173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98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85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73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603F-573E-490A-BFCD-B093CDCA319C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9D14D-CE1E-4DB3-B3E3-6601F93B12E4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0" y="415089"/>
            <a:ext cx="90477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0" y="6631405"/>
            <a:ext cx="12192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77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092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970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</Words>
  <Application>Microsoft Office PowerPoint</Application>
  <PresentationFormat>와이드스크린</PresentationFormat>
  <Paragraphs>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Bell MT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dongmyeong</dc:creator>
  <cp:lastModifiedBy>lee dongmyeong</cp:lastModifiedBy>
  <cp:revision>14</cp:revision>
  <dcterms:created xsi:type="dcterms:W3CDTF">2020-03-12T06:49:44Z</dcterms:created>
  <dcterms:modified xsi:type="dcterms:W3CDTF">2020-05-14T23:12:25Z</dcterms:modified>
</cp:coreProperties>
</file>